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4" autoAdjust="0"/>
    <p:restoredTop sz="95000" autoAdjust="0"/>
  </p:normalViewPr>
  <p:slideViewPr>
    <p:cSldViewPr>
      <p:cViewPr varScale="1">
        <p:scale>
          <a:sx n="69" d="100"/>
          <a:sy n="69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CDBE3-27E1-4F0B-B112-BAA072FB075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3B68E-60B1-420F-B958-D388756F3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5BA5-680F-43D9-845C-0E6F87729EBA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CA2A-31DE-481E-B6F5-F1AEC478B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5BA5-680F-43D9-845C-0E6F87729EBA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CA2A-31DE-481E-B6F5-F1AEC478B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5BA5-680F-43D9-845C-0E6F87729EBA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CA2A-31DE-481E-B6F5-F1AEC478B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5BA5-680F-43D9-845C-0E6F87729EBA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CA2A-31DE-481E-B6F5-F1AEC478B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5BA5-680F-43D9-845C-0E6F87729EBA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CA2A-31DE-481E-B6F5-F1AEC478B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5BA5-680F-43D9-845C-0E6F87729EBA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CA2A-31DE-481E-B6F5-F1AEC478B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2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5BA5-680F-43D9-845C-0E6F87729EBA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CA2A-31DE-481E-B6F5-F1AEC478B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5BA5-680F-43D9-845C-0E6F87729EBA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CA2A-31DE-481E-B6F5-F1AEC478B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5BA5-680F-43D9-845C-0E6F87729EBA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CA2A-31DE-481E-B6F5-F1AEC478B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5BA5-680F-43D9-845C-0E6F87729EBA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CA2A-31DE-481E-B6F5-F1AEC478B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5BA5-680F-43D9-845C-0E6F87729EBA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FA1DCA2A-31DE-481E-B6F5-F1AEC478BC3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2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2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885BA5-680F-43D9-845C-0E6F87729EBA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1DCA2A-31DE-481E-B6F5-F1AEC478BC32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1" descr="DSC_54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7704" y="857232"/>
            <a:ext cx="3732576" cy="5572164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7159" y="1428738"/>
            <a:ext cx="456977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Гаврилюк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Меланія Вікторівна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вихователь ДНЗ №5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"Дзвіночок"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м. Жашків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Черкаської області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1785919" y="785795"/>
            <a:ext cx="514350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"Тепле сонечко" (долоньки)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:\Міла\презентація\IMG_10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1" y="1428736"/>
            <a:ext cx="3551795" cy="472439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714348" y="2000242"/>
            <a:ext cx="4000528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Тепле, ніжне сонечко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 - витвір долонечок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Діток наших милих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Рученят умілих.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428730" y="928670"/>
            <a:ext cx="61436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"Квіти у горщику" (обривання)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:\Міла\презентація\IMG_098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4044" y="1857367"/>
            <a:ext cx="4883261" cy="364333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285721" y="2071680"/>
            <a:ext cx="3929059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Подарунок щирий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мамі готували -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 паперу квіти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дивні обривали.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вазу їх поставили,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А вазу-на столі.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Посміхнулись квіти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мамі і   весні.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785785" y="857232"/>
            <a:ext cx="764383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" Капелюшки для Попелюшки " (солоне тісто)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:\Міла\презентація\IMG_09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071678"/>
            <a:ext cx="4794072" cy="357189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285720" y="2143118"/>
            <a:ext cx="371477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 зліпили капелюшки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красуні Попелюшки.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Поспішай на бал              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чарівний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Будеш там для всіх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царівна.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000100" y="857232"/>
            <a:ext cx="678657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" Чарівні квіти " (природний матеріал)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:\Міла\презентація\IMG_09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2672" y="1857366"/>
            <a:ext cx="4458435" cy="335758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42846" y="2071678"/>
            <a:ext cx="435771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Чарівниця-осінь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нам подарувала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Дивнії дарунки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з щедрих рук своїх,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ми з тих дарунків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квіти змайстрували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запахло лугом,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величчю садів.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Міла\презентація\IMG_092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59" y="2143116"/>
            <a:ext cx="4284792" cy="32147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1643043" y="928672"/>
            <a:ext cx="55721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Гурток    " Руками  творяться  дива "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uk-UA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"Дерево мрій" (об'ємна аплікація)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214283" y="2143116"/>
            <a:ext cx="492922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 створили дерево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Казкове, чарівне,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 дивуватиме красою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 пишним цвітом,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Казковий Рай на ньому зацвіте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Дитячих мрій, бажань всіх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нерозкритих.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 - дерево бажань, а квіти - мрій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Дитячих, неземних, простих і щирих.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Безсмертне дерево, рости, цвіти, живи і мрій,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радуй всіх дітей життям щасливим.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3" y="2000242"/>
            <a:ext cx="5429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Я щиро вдячна Вам, жюрі,</a:t>
            </a:r>
          </a:p>
          <a:p>
            <a:pPr algn="ctr"/>
            <a:endParaRPr lang="uk-UA" sz="2400" b="1" i="1" dirty="0" smtClean="0"/>
          </a:p>
          <a:p>
            <a:pPr algn="ctr"/>
            <a:r>
              <a:rPr lang="uk-UA" sz="2400" b="1" i="1" dirty="0" smtClean="0"/>
              <a:t>За те, що вислухать мене зуміли. </a:t>
            </a:r>
          </a:p>
          <a:p>
            <a:pPr algn="ctr"/>
            <a:endParaRPr lang="uk-UA" sz="2400" b="1" i="1" dirty="0" smtClean="0"/>
          </a:p>
          <a:p>
            <a:pPr algn="ctr"/>
            <a:r>
              <a:rPr lang="uk-UA" sz="2400" b="1" i="1" dirty="0" smtClean="0"/>
              <a:t>Бажаю творчих  й мудрих Вам </a:t>
            </a:r>
          </a:p>
          <a:p>
            <a:pPr algn="ctr"/>
            <a:endParaRPr lang="uk-UA" sz="2400" b="1" i="1" dirty="0"/>
          </a:p>
          <a:p>
            <a:pPr algn="ctr"/>
            <a:r>
              <a:rPr lang="uk-UA" sz="2400" b="1" i="1" dirty="0" smtClean="0"/>
              <a:t>ідей</a:t>
            </a:r>
          </a:p>
          <a:p>
            <a:pPr algn="ctr"/>
            <a:endParaRPr lang="uk-UA" sz="2400" b="1" i="1" dirty="0" smtClean="0"/>
          </a:p>
          <a:p>
            <a:pPr algn="ctr"/>
            <a:r>
              <a:rPr lang="uk-UA" sz="2400" b="1" i="1" dirty="0" smtClean="0"/>
              <a:t>І щоб належно труд мій оцінили.</a:t>
            </a:r>
            <a:endParaRPr lang="ru-RU" sz="2400" b="1" i="1" dirty="0"/>
          </a:p>
        </p:txBody>
      </p:sp>
      <p:pic>
        <p:nvPicPr>
          <p:cNvPr id="3" name="Рисунок 2" descr="d6276348ba6a.png"/>
          <p:cNvPicPr/>
          <p:nvPr/>
        </p:nvPicPr>
        <p:blipFill>
          <a:blip r:embed="rId2" cstate="print"/>
          <a:stretch>
            <a:fillRect/>
          </a:stretch>
        </p:blipFill>
        <p:spPr>
          <a:xfrm rot="3354699">
            <a:off x="1328062" y="448193"/>
            <a:ext cx="1415778" cy="2578509"/>
          </a:xfrm>
          <a:prstGeom prst="rect">
            <a:avLst/>
          </a:prstGeom>
        </p:spPr>
      </p:pic>
      <p:pic>
        <p:nvPicPr>
          <p:cNvPr id="4" name="Рисунок 3" descr="babe94afef27.png"/>
          <p:cNvPicPr/>
          <p:nvPr/>
        </p:nvPicPr>
        <p:blipFill>
          <a:blip r:embed="rId3" cstate="print"/>
          <a:stretch>
            <a:fillRect/>
          </a:stretch>
        </p:blipFill>
        <p:spPr>
          <a:xfrm rot="8345842">
            <a:off x="6558663" y="4918272"/>
            <a:ext cx="2318828" cy="1041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571472" y="2714620"/>
            <a:ext cx="835821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 над якою працюю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"Розвиток творчості дошкільників засобами нетрадиційних технік образотворчого мистецтва".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571472" y="4429132"/>
            <a:ext cx="785818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Педагогічне кредо: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Спонукати і виховувати так, щоб у кожному дитячому серці запалити вогник пізнання, мислення, добра.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 (463)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34" y="1785926"/>
            <a:ext cx="1214446" cy="1214446"/>
          </a:xfrm>
          <a:prstGeom prst="rect">
            <a:avLst/>
          </a:prstGeom>
        </p:spPr>
      </p:pic>
      <p:pic>
        <p:nvPicPr>
          <p:cNvPr id="7" name="Рисунок 6" descr="1 (354)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15272" y="4143380"/>
            <a:ext cx="714380" cy="8572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57224" y="1071546"/>
            <a:ext cx="75723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Творчість </a:t>
            </a:r>
            <a:r>
              <a:rPr lang="uk-UA" sz="2400" b="1" i="1" dirty="0" smtClean="0"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lang="uk-UA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 діяльність, де розкривається духовний світ особистості, це своєрідний магніт, що притягує людину до людини.</a:t>
            </a:r>
            <a:r>
              <a:rPr lang="uk-UA" sz="2400" b="1" i="1" dirty="0" smtClean="0"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В.О.Сухомлинський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zhenia\AppData\Local\Microsoft\Windows\Temporary Internet Files\Content.Word\IMG_0892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514" r="29113" b="3243"/>
          <a:stretch>
            <a:fillRect/>
          </a:stretch>
        </p:blipFill>
        <p:spPr bwMode="auto">
          <a:xfrm>
            <a:off x="4071936" y="2928936"/>
            <a:ext cx="1181735" cy="160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8617" name="AutoShape 9"/>
          <p:cNvSpPr>
            <a:spLocks noChangeArrowheads="1"/>
          </p:cNvSpPr>
          <p:nvPr/>
        </p:nvSpPr>
        <p:spPr bwMode="auto">
          <a:xfrm rot="10800000">
            <a:off x="4540251" y="4686300"/>
            <a:ext cx="209551" cy="685800"/>
          </a:xfrm>
          <a:prstGeom prst="flowChartMerge">
            <a:avLst/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4400551" y="2171700"/>
            <a:ext cx="419100" cy="685800"/>
          </a:xfrm>
          <a:prstGeom prst="flowChartMerge">
            <a:avLst/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3632200" y="5029200"/>
            <a:ext cx="1955800" cy="1257300"/>
          </a:xfrm>
          <a:prstGeom prst="rect">
            <a:avLst/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Використання різноманітних матеріалів добирання їх з урахуванням кольору, фактури, форми, пластичності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3632200" y="1371600"/>
            <a:ext cx="1955800" cy="1257300"/>
          </a:xfrm>
          <a:prstGeom prst="rect">
            <a:avLst/>
          </a:prstGeom>
          <a:solidFill>
            <a:srgbClr val="FDE9D9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Удосконалення знань дошкільника про різні види та жанри образотворчого мистецтва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279400" y="1371600"/>
            <a:ext cx="2235200" cy="1257300"/>
          </a:xfrm>
          <a:prstGeom prst="wedgeRectCallout">
            <a:avLst>
              <a:gd name="adj1" fmla="val 112384"/>
              <a:gd name="adj2" fmla="val 114597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Розвивати спостережливість, уміння бачити характерні естетичні ознаки навколишніх об'єктів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1" name="AutoShape 3"/>
          <p:cNvSpPr>
            <a:spLocks noChangeArrowheads="1"/>
          </p:cNvSpPr>
          <p:nvPr/>
        </p:nvSpPr>
        <p:spPr bwMode="auto">
          <a:xfrm>
            <a:off x="6705600" y="1371600"/>
            <a:ext cx="2235200" cy="1257300"/>
          </a:xfrm>
          <a:prstGeom prst="wedgeRectCallout">
            <a:avLst>
              <a:gd name="adj1" fmla="val -110370"/>
              <a:gd name="adj2" fmla="val 114343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Формування вмінь, пов'язаних з художньо-образним відображенням предметів і явищ у різних видах образотворчої діяльності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6705600" y="5029200"/>
            <a:ext cx="2235200" cy="1257300"/>
          </a:xfrm>
          <a:prstGeom prst="wedgeRectCallout">
            <a:avLst>
              <a:gd name="adj1" fmla="val -109375"/>
              <a:gd name="adj2" fmla="val -120606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139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Екскурсії до музеїв образотворчого мистецтва як засіб збагачення естетичних вражень дошкільника.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279400" y="5029200"/>
            <a:ext cx="2235200" cy="1257300"/>
          </a:xfrm>
          <a:prstGeom prst="wedgeRectCallout">
            <a:avLst>
              <a:gd name="adj1" fmla="val 111079"/>
              <a:gd name="adj2" fmla="val -119847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Формування особистісної позиції при сприйняті творів образотворчого мистецтва і в процесі творення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785787" y="357166"/>
            <a:ext cx="721520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Вимоги базової програми "Я у Світі" щодо роботи з старшими дошкільниками з образотворчого мистецтва.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9" name="AutoShape 7"/>
          <p:cNvSpPr>
            <a:spLocks noChangeArrowheads="1"/>
          </p:cNvSpPr>
          <p:nvPr/>
        </p:nvSpPr>
        <p:spPr bwMode="auto">
          <a:xfrm>
            <a:off x="3357555" y="2643182"/>
            <a:ext cx="2514600" cy="1371600"/>
          </a:xfrm>
          <a:prstGeom prst="roundRect">
            <a:avLst>
              <a:gd name="adj" fmla="val 16667"/>
            </a:avLst>
          </a:prstGeom>
          <a:solidFill>
            <a:srgbClr val="FDE9D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Нетрадиційні техніки образотворчої діяльності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285722" y="5572140"/>
            <a:ext cx="1606551" cy="1066800"/>
          </a:xfrm>
          <a:prstGeom prst="wedgeRoundRectCallout">
            <a:avLst>
              <a:gd name="adj1" fmla="val 162014"/>
              <a:gd name="adj2" fmla="val -179880"/>
              <a:gd name="adj3" fmla="val 16667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Ліплення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папері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5072067" y="5572140"/>
            <a:ext cx="1460500" cy="1028700"/>
          </a:xfrm>
          <a:prstGeom prst="wedgeRoundRectCallout">
            <a:avLst>
              <a:gd name="adj1" fmla="val -55523"/>
              <a:gd name="adj2" fmla="val -177347"/>
              <a:gd name="adj3" fmla="val 16667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Конструювання з природного матеріалу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7286646" y="5572140"/>
            <a:ext cx="1536700" cy="1066800"/>
          </a:xfrm>
          <a:prstGeom prst="wedgeRoundRectCallout">
            <a:avLst>
              <a:gd name="adj1" fmla="val -158389"/>
              <a:gd name="adj2" fmla="val -177977"/>
              <a:gd name="adj3" fmla="val 16667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Ниткографія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2500297" y="5572140"/>
            <a:ext cx="1466851" cy="1066800"/>
          </a:xfrm>
          <a:prstGeom prst="wedgeRoundRectCallout">
            <a:avLst>
              <a:gd name="adj1" fmla="val 60515"/>
              <a:gd name="adj2" fmla="val -177154"/>
              <a:gd name="adj3" fmla="val 16667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Аплікація у техніці обривання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34" name="AutoShape 2"/>
          <p:cNvSpPr>
            <a:spLocks noChangeArrowheads="1"/>
          </p:cNvSpPr>
          <p:nvPr/>
        </p:nvSpPr>
        <p:spPr bwMode="auto">
          <a:xfrm>
            <a:off x="214283" y="2928934"/>
            <a:ext cx="1676400" cy="1028700"/>
          </a:xfrm>
          <a:prstGeom prst="wedgeRoundRectCallout">
            <a:avLst>
              <a:gd name="adj1" fmla="val 132680"/>
              <a:gd name="adj2" fmla="val 10447"/>
              <a:gd name="adj3" fmla="val 16667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Малювання у техніці "набризг"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33" name="AutoShape 1"/>
          <p:cNvSpPr>
            <a:spLocks noChangeArrowheads="1"/>
          </p:cNvSpPr>
          <p:nvPr/>
        </p:nvSpPr>
        <p:spPr bwMode="auto">
          <a:xfrm>
            <a:off x="7215207" y="2857496"/>
            <a:ext cx="1606551" cy="1028700"/>
          </a:xfrm>
          <a:prstGeom prst="wedgeRoundRectCallout">
            <a:avLst>
              <a:gd name="adj1" fmla="val -126558"/>
              <a:gd name="adj2" fmla="val 13535"/>
              <a:gd name="adj3" fmla="val 16667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Ліплення з солоного тіста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2" y="4572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64" name="Rectangle 32"/>
          <p:cNvSpPr>
            <a:spLocks noChangeArrowheads="1"/>
          </p:cNvSpPr>
          <p:nvPr/>
        </p:nvSpPr>
        <p:spPr bwMode="auto">
          <a:xfrm>
            <a:off x="2" y="4572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65" name="AutoShape 33"/>
          <p:cNvSpPr>
            <a:spLocks noChangeArrowheads="1"/>
          </p:cNvSpPr>
          <p:nvPr/>
        </p:nvSpPr>
        <p:spPr bwMode="auto">
          <a:xfrm>
            <a:off x="214283" y="928670"/>
            <a:ext cx="1676400" cy="1028700"/>
          </a:xfrm>
          <a:prstGeom prst="wedgeRoundRectCallout">
            <a:avLst>
              <a:gd name="adj1" fmla="val 128054"/>
              <a:gd name="adj2" fmla="val 134646"/>
              <a:gd name="adj3" fmla="val 16667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Малювання долонькою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67" name="AutoShape 35"/>
          <p:cNvSpPr>
            <a:spLocks noChangeArrowheads="1"/>
          </p:cNvSpPr>
          <p:nvPr/>
        </p:nvSpPr>
        <p:spPr bwMode="auto">
          <a:xfrm>
            <a:off x="2500297" y="928670"/>
            <a:ext cx="1473200" cy="1028700"/>
          </a:xfrm>
          <a:prstGeom prst="wedgeRoundRectCallout">
            <a:avLst>
              <a:gd name="adj1" fmla="val 40845"/>
              <a:gd name="adj2" fmla="val 107914"/>
              <a:gd name="adj3" fmla="val 16667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Малювання пальчиком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68" name="AutoShape 36"/>
          <p:cNvSpPr>
            <a:spLocks noChangeArrowheads="1"/>
          </p:cNvSpPr>
          <p:nvPr/>
        </p:nvSpPr>
        <p:spPr bwMode="auto">
          <a:xfrm>
            <a:off x="5143504" y="928672"/>
            <a:ext cx="1397000" cy="1027112"/>
          </a:xfrm>
          <a:prstGeom prst="wedgeRoundRectCallout">
            <a:avLst>
              <a:gd name="adj1" fmla="val -37217"/>
              <a:gd name="adj2" fmla="val 105703"/>
              <a:gd name="adj3" fmla="val 16667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Малювання поролоном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70" name="AutoShape 38"/>
          <p:cNvSpPr>
            <a:spLocks noChangeArrowheads="1"/>
          </p:cNvSpPr>
          <p:nvPr/>
        </p:nvSpPr>
        <p:spPr bwMode="auto">
          <a:xfrm>
            <a:off x="7215207" y="928671"/>
            <a:ext cx="1606551" cy="1030288"/>
          </a:xfrm>
          <a:prstGeom prst="wedgeRoundRectCallout">
            <a:avLst>
              <a:gd name="adj1" fmla="val -116153"/>
              <a:gd name="adj2" fmla="val 138623"/>
              <a:gd name="adj3" fmla="val 16667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Малювання кольоровою водою по снігу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7" name="AutoShape 1"/>
          <p:cNvSpPr>
            <a:spLocks noChangeArrowheads="1"/>
          </p:cNvSpPr>
          <p:nvPr/>
        </p:nvSpPr>
        <p:spPr bwMode="auto">
          <a:xfrm>
            <a:off x="3214681" y="2714622"/>
            <a:ext cx="2801937" cy="1403350"/>
          </a:xfrm>
          <a:prstGeom prst="roundRect">
            <a:avLst>
              <a:gd name="adj" fmla="val 19458"/>
            </a:avLst>
          </a:prstGeom>
          <a:solidFill>
            <a:srgbClr val="FDE9D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Модель реалізації проблеми "Розвиток творчості дошкільників засобами нетрадиційних технік образотворчого мистецтва"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" y="4572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2" y="4572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5" name="AutoShape 9"/>
          <p:cNvSpPr>
            <a:spLocks noChangeArrowheads="1"/>
          </p:cNvSpPr>
          <p:nvPr/>
        </p:nvSpPr>
        <p:spPr bwMode="auto">
          <a:xfrm>
            <a:off x="1142977" y="857234"/>
            <a:ext cx="2025651" cy="974725"/>
          </a:xfrm>
          <a:prstGeom prst="wedgeRoundRectCallout">
            <a:avLst>
              <a:gd name="adj1" fmla="val 92306"/>
              <a:gd name="adj2" fmla="val 126287"/>
              <a:gd name="adj3" fmla="val 16667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Діагностування дітей дошкільного віку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6" name="AutoShape 10"/>
          <p:cNvSpPr>
            <a:spLocks noChangeArrowheads="1"/>
          </p:cNvSpPr>
          <p:nvPr/>
        </p:nvSpPr>
        <p:spPr bwMode="auto">
          <a:xfrm>
            <a:off x="5786445" y="857234"/>
            <a:ext cx="2265363" cy="974725"/>
          </a:xfrm>
          <a:prstGeom prst="wedgeRoundRectCallout">
            <a:avLst>
              <a:gd name="adj1" fmla="val -88690"/>
              <a:gd name="adj2" fmla="val 125829"/>
              <a:gd name="adj3" fmla="val 16667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Заняття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7" name="AutoShape 11"/>
          <p:cNvSpPr>
            <a:spLocks noChangeArrowheads="1"/>
          </p:cNvSpPr>
          <p:nvPr/>
        </p:nvSpPr>
        <p:spPr bwMode="auto">
          <a:xfrm>
            <a:off x="214281" y="2928935"/>
            <a:ext cx="2051051" cy="942975"/>
          </a:xfrm>
          <a:prstGeom prst="wedgeRoundRectCallout">
            <a:avLst>
              <a:gd name="adj1" fmla="val 92770"/>
              <a:gd name="adj2" fmla="val -12122"/>
              <a:gd name="adj3" fmla="val 16667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Гурткова робота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8" name="AutoShape 12"/>
          <p:cNvSpPr>
            <a:spLocks noChangeArrowheads="1"/>
          </p:cNvSpPr>
          <p:nvPr/>
        </p:nvSpPr>
        <p:spPr bwMode="auto">
          <a:xfrm>
            <a:off x="7000894" y="2857496"/>
            <a:ext cx="1885951" cy="942975"/>
          </a:xfrm>
          <a:prstGeom prst="wedgeRoundRectCallout">
            <a:avLst>
              <a:gd name="adj1" fmla="val -95122"/>
              <a:gd name="adj2" fmla="val -14754"/>
              <a:gd name="adj3" fmla="val 16667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Самостійна художня діяльність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9" name="AutoShape 13"/>
          <p:cNvSpPr>
            <a:spLocks noChangeArrowheads="1"/>
          </p:cNvSpPr>
          <p:nvPr/>
        </p:nvSpPr>
        <p:spPr bwMode="auto">
          <a:xfrm>
            <a:off x="1214416" y="5143514"/>
            <a:ext cx="1971675" cy="974725"/>
          </a:xfrm>
          <a:prstGeom prst="wedgeRoundRectCallout">
            <a:avLst>
              <a:gd name="adj1" fmla="val 90194"/>
              <a:gd name="adj2" fmla="val -148370"/>
              <a:gd name="adj3" fmla="val 16667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Робота з батьками "Творча майстерня"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70" name="AutoShape 14"/>
          <p:cNvSpPr>
            <a:spLocks noChangeArrowheads="1"/>
          </p:cNvSpPr>
          <p:nvPr/>
        </p:nvSpPr>
        <p:spPr bwMode="auto">
          <a:xfrm>
            <a:off x="5786445" y="5143512"/>
            <a:ext cx="2265363" cy="1028700"/>
          </a:xfrm>
          <a:prstGeom prst="wedgeRoundRectCallout">
            <a:avLst>
              <a:gd name="adj1" fmla="val -88014"/>
              <a:gd name="adj2" fmla="val -140671"/>
              <a:gd name="adj3" fmla="val 16667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Участь у конкурсах, тематичних виставках ДНЗ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zhenia\AppData\Local\Microsoft\Windows\Temporary Internet Files\Content.Word\IMG_079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7" y="1714490"/>
            <a:ext cx="5130343" cy="385296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785918" y="714356"/>
            <a:ext cx="528638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Тема:"Золота осінь" (штамп)                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-285782" y="1643052"/>
            <a:ext cx="3596947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uk-UA" sz="26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садочку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клени</a:t>
            </a:r>
            <a:endParaRPr kumimoji="0" lang="uk-UA" sz="2400" b="1" i="1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Всі були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зелені.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Подивіться, що це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з ними?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Клени стали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золотими!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500167" y="642918"/>
            <a:ext cx="55721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"Чарівні сніжинки" (набризг)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:\Міла\презентація\IMG_088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2" y="1214422"/>
            <a:ext cx="3971925" cy="52863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57159" y="1785928"/>
            <a:ext cx="442915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Сніжинки,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сніжинки,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сніжинки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Розсипала всюди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зима.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жодної в літо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стежинки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Від нашої хати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нема.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zhenia\AppData\Local\Microsoft\Windows\Temporary Internet Files\Content.Word\IMG_08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3" y="1500175"/>
            <a:ext cx="4352039" cy="32429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zhenia\AppData\Local\Microsoft\Windows\Temporary Internet Files\Content.Word\IMG_08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4857761"/>
            <a:ext cx="2395648" cy="178626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zhenia\AppData\Local\Microsoft\Windows\Temporary Internet Files\Content.Word\IMG_08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4" y="4857762"/>
            <a:ext cx="2309481" cy="178627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zhenia\AppData\Local\Microsoft\Windows\Temporary Internet Files\Content.Word\IMG_08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9" y="4929199"/>
            <a:ext cx="2341379" cy="17543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14544" y="928672"/>
            <a:ext cx="5443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/>
              <a:t>Тема: "Зимовий пейзаж" (поролон)</a:t>
            </a:r>
            <a:endParaRPr lang="ru-RU" sz="2400" i="1" dirty="0"/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214281" y="2000240"/>
            <a:ext cx="4286280" cy="200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Сніг біленький і м'який 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подивитись                   любо!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дерева, й сніговик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одягають шуби.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142978" y="1000109"/>
            <a:ext cx="64293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"Кольорові фантазії "(кольорова вода) 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:\Міла\презентація\IMG_09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2517" y="1928803"/>
            <a:ext cx="4917944" cy="36433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214281" y="2071678"/>
            <a:ext cx="335755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42846" y="2500306"/>
            <a:ext cx="385762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Білий, білий сніг довкола,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Мить...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і став він кольоровим.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Ось на ньому ожили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Квіти,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сонечко,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пташки.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5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Презентация5</Template>
  <TotalTime>8</TotalTime>
  <Words>617</Words>
  <Application>Microsoft Office PowerPoint</Application>
  <PresentationFormat>Экран (4:3)</PresentationFormat>
  <Paragraphs>131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Презентация5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zhenia</dc:creator>
  <cp:lastModifiedBy>zhenia</cp:lastModifiedBy>
  <cp:revision>1</cp:revision>
  <dcterms:created xsi:type="dcterms:W3CDTF">2013-02-19T17:49:34Z</dcterms:created>
  <dcterms:modified xsi:type="dcterms:W3CDTF">2013-02-19T17:57:37Z</dcterms:modified>
</cp:coreProperties>
</file>